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responsible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73" y="3360075"/>
            <a:ext cx="2781801" cy="1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suggestion of a Google Fanz</a:t>
            </a:r>
            <a:r>
              <a:rPr lang="zh-CN"/>
              <a:t> 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short loading”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